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2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95068-9455-4537-9489-D91411ACD531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5248-8F36-4036-B31D-802E343FD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397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95068-9455-4537-9489-D91411ACD531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5248-8F36-4036-B31D-802E343FD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7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95068-9455-4537-9489-D91411ACD531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5248-8F36-4036-B31D-802E343FD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686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95068-9455-4537-9489-D91411ACD531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5248-8F36-4036-B31D-802E343FD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20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95068-9455-4537-9489-D91411ACD531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5248-8F36-4036-B31D-802E343FD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91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95068-9455-4537-9489-D91411ACD531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5248-8F36-4036-B31D-802E343FD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31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95068-9455-4537-9489-D91411ACD531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5248-8F36-4036-B31D-802E343FD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517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95068-9455-4537-9489-D91411ACD531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5248-8F36-4036-B31D-802E343FD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084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95068-9455-4537-9489-D91411ACD531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5248-8F36-4036-B31D-802E343FD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598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95068-9455-4537-9489-D91411ACD531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5248-8F36-4036-B31D-802E343FD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290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95068-9455-4537-9489-D91411ACD531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F5248-8F36-4036-B31D-802E343FD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474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95068-9455-4537-9489-D91411ACD531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F5248-8F36-4036-B31D-802E343FD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85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Group member names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49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13" y="1666628"/>
            <a:ext cx="11350576" cy="3547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59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Lens 1 Explanation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perspectives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59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Lens 2 Explanation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perspectives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32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Lens 3 Explanation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perspectives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92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solution possibility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 &amp; con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0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Solution Possibility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 &amp; Con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89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CHOSEN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why, limitations, and </a:t>
            </a:r>
            <a:r>
              <a:rPr lang="en-US" dirty="0" err="1" smtClean="0"/>
              <a:t>implicaitons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31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003" y="0"/>
            <a:ext cx="989199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54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45</Words>
  <Application>Microsoft Office PowerPoint</Application>
  <PresentationFormat>Widescreen</PresentationFormat>
  <Paragraphs>15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Title</vt:lpstr>
      <vt:lpstr>Lens 1 Explanation</vt:lpstr>
      <vt:lpstr>Lens 2 Explanation</vt:lpstr>
      <vt:lpstr>Lens 3 Explanation</vt:lpstr>
      <vt:lpstr>Intro solution possibility #1</vt:lpstr>
      <vt:lpstr>Intro Solution Possibility #2</vt:lpstr>
      <vt:lpstr>CHOSEN solution</vt:lpstr>
      <vt:lpstr>Bibliography</vt:lpstr>
      <vt:lpstr>PowerPoint Presentation</vt:lpstr>
      <vt:lpstr>PowerPoint Presentation</vt:lpstr>
    </vt:vector>
  </TitlesOfParts>
  <Company>La Porte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JONES, SHELBY</dc:creator>
  <cp:lastModifiedBy>JONES, SHELBY</cp:lastModifiedBy>
  <cp:revision>4</cp:revision>
  <dcterms:created xsi:type="dcterms:W3CDTF">2019-09-10T13:56:15Z</dcterms:created>
  <dcterms:modified xsi:type="dcterms:W3CDTF">2019-09-10T16:03:27Z</dcterms:modified>
</cp:coreProperties>
</file>